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2"/>
    <p:restoredTop sz="94677"/>
  </p:normalViewPr>
  <p:slideViewPr>
    <p:cSldViewPr snapToGrid="0" snapToObjects="1">
      <p:cViewPr varScale="1">
        <p:scale>
          <a:sx n="145" d="100"/>
          <a:sy n="145" d="100"/>
        </p:scale>
        <p:origin x="216"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A0374-DBDA-1744-B1F5-8B438ECFE20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F880E6-AE70-E946-B616-4FE145DF75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CC3EC2-5048-904F-8C81-18BD5B3B5558}"/>
              </a:ext>
            </a:extLst>
          </p:cNvPr>
          <p:cNvSpPr>
            <a:spLocks noGrp="1"/>
          </p:cNvSpPr>
          <p:nvPr>
            <p:ph type="dt" sz="half" idx="10"/>
          </p:nvPr>
        </p:nvSpPr>
        <p:spPr/>
        <p:txBody>
          <a:bodyPr/>
          <a:lstStyle/>
          <a:p>
            <a:fld id="{BFB64EA2-78DB-2041-BC54-81BD450D0430}" type="datetimeFigureOut">
              <a:rPr lang="en-US" smtClean="0"/>
              <a:t>4/17/18</a:t>
            </a:fld>
            <a:endParaRPr lang="en-US"/>
          </a:p>
        </p:txBody>
      </p:sp>
      <p:sp>
        <p:nvSpPr>
          <p:cNvPr id="5" name="Footer Placeholder 4">
            <a:extLst>
              <a:ext uri="{FF2B5EF4-FFF2-40B4-BE49-F238E27FC236}">
                <a16:creationId xmlns:a16="http://schemas.microsoft.com/office/drawing/2014/main" id="{3A05E58F-9C5F-4E4C-9399-783058631B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CE343C-DB20-464B-9A08-75CD44729833}"/>
              </a:ext>
            </a:extLst>
          </p:cNvPr>
          <p:cNvSpPr>
            <a:spLocks noGrp="1"/>
          </p:cNvSpPr>
          <p:nvPr>
            <p:ph type="sldNum" sz="quarter" idx="12"/>
          </p:nvPr>
        </p:nvSpPr>
        <p:spPr/>
        <p:txBody>
          <a:bodyPr/>
          <a:lstStyle/>
          <a:p>
            <a:fld id="{AE45F673-2F59-9F43-90AA-E7CA85B224A8}" type="slidenum">
              <a:rPr lang="en-US" smtClean="0"/>
              <a:t>‹#›</a:t>
            </a:fld>
            <a:endParaRPr lang="en-US"/>
          </a:p>
        </p:txBody>
      </p:sp>
    </p:spTree>
    <p:extLst>
      <p:ext uri="{BB962C8B-B14F-4D97-AF65-F5344CB8AC3E}">
        <p14:creationId xmlns:p14="http://schemas.microsoft.com/office/powerpoint/2010/main" val="29646194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586E6-61EF-454E-AF3E-CDC4FE098D4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370FD98-D9DE-5544-B862-A7149D8D46F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1293BF-5ABC-2E45-9BC7-C49DFA418598}"/>
              </a:ext>
            </a:extLst>
          </p:cNvPr>
          <p:cNvSpPr>
            <a:spLocks noGrp="1"/>
          </p:cNvSpPr>
          <p:nvPr>
            <p:ph type="dt" sz="half" idx="10"/>
          </p:nvPr>
        </p:nvSpPr>
        <p:spPr/>
        <p:txBody>
          <a:bodyPr/>
          <a:lstStyle/>
          <a:p>
            <a:fld id="{BFB64EA2-78DB-2041-BC54-81BD450D0430}" type="datetimeFigureOut">
              <a:rPr lang="en-US" smtClean="0"/>
              <a:t>4/17/18</a:t>
            </a:fld>
            <a:endParaRPr lang="en-US"/>
          </a:p>
        </p:txBody>
      </p:sp>
      <p:sp>
        <p:nvSpPr>
          <p:cNvPr id="5" name="Footer Placeholder 4">
            <a:extLst>
              <a:ext uri="{FF2B5EF4-FFF2-40B4-BE49-F238E27FC236}">
                <a16:creationId xmlns:a16="http://schemas.microsoft.com/office/drawing/2014/main" id="{482CC34B-10C6-F742-B453-C0EC94310E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3DC343-31CD-704F-8BB6-F033A373A2FE}"/>
              </a:ext>
            </a:extLst>
          </p:cNvPr>
          <p:cNvSpPr>
            <a:spLocks noGrp="1"/>
          </p:cNvSpPr>
          <p:nvPr>
            <p:ph type="sldNum" sz="quarter" idx="12"/>
          </p:nvPr>
        </p:nvSpPr>
        <p:spPr/>
        <p:txBody>
          <a:bodyPr/>
          <a:lstStyle/>
          <a:p>
            <a:fld id="{AE45F673-2F59-9F43-90AA-E7CA85B224A8}" type="slidenum">
              <a:rPr lang="en-US" smtClean="0"/>
              <a:t>‹#›</a:t>
            </a:fld>
            <a:endParaRPr lang="en-US"/>
          </a:p>
        </p:txBody>
      </p:sp>
    </p:spTree>
    <p:extLst>
      <p:ext uri="{BB962C8B-B14F-4D97-AF65-F5344CB8AC3E}">
        <p14:creationId xmlns:p14="http://schemas.microsoft.com/office/powerpoint/2010/main" val="1692997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5BA62BB-28A1-9643-8181-54F10E50971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D964B43-2C15-C14F-B183-19BBBD70150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E03BE0-CDA1-2046-83CD-798EF20B5399}"/>
              </a:ext>
            </a:extLst>
          </p:cNvPr>
          <p:cNvSpPr>
            <a:spLocks noGrp="1"/>
          </p:cNvSpPr>
          <p:nvPr>
            <p:ph type="dt" sz="half" idx="10"/>
          </p:nvPr>
        </p:nvSpPr>
        <p:spPr/>
        <p:txBody>
          <a:bodyPr/>
          <a:lstStyle/>
          <a:p>
            <a:fld id="{BFB64EA2-78DB-2041-BC54-81BD450D0430}" type="datetimeFigureOut">
              <a:rPr lang="en-US" smtClean="0"/>
              <a:t>4/17/18</a:t>
            </a:fld>
            <a:endParaRPr lang="en-US"/>
          </a:p>
        </p:txBody>
      </p:sp>
      <p:sp>
        <p:nvSpPr>
          <p:cNvPr id="5" name="Footer Placeholder 4">
            <a:extLst>
              <a:ext uri="{FF2B5EF4-FFF2-40B4-BE49-F238E27FC236}">
                <a16:creationId xmlns:a16="http://schemas.microsoft.com/office/drawing/2014/main" id="{2590B71E-89D3-E042-B8E9-B4B464F2E4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CF5934-8670-564C-A76A-9F5DE08195B4}"/>
              </a:ext>
            </a:extLst>
          </p:cNvPr>
          <p:cNvSpPr>
            <a:spLocks noGrp="1"/>
          </p:cNvSpPr>
          <p:nvPr>
            <p:ph type="sldNum" sz="quarter" idx="12"/>
          </p:nvPr>
        </p:nvSpPr>
        <p:spPr/>
        <p:txBody>
          <a:bodyPr/>
          <a:lstStyle/>
          <a:p>
            <a:fld id="{AE45F673-2F59-9F43-90AA-E7CA85B224A8}" type="slidenum">
              <a:rPr lang="en-US" smtClean="0"/>
              <a:t>‹#›</a:t>
            </a:fld>
            <a:endParaRPr lang="en-US"/>
          </a:p>
        </p:txBody>
      </p:sp>
    </p:spTree>
    <p:extLst>
      <p:ext uri="{BB962C8B-B14F-4D97-AF65-F5344CB8AC3E}">
        <p14:creationId xmlns:p14="http://schemas.microsoft.com/office/powerpoint/2010/main" val="2651379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BF398-1AEC-D74A-ABF1-3B7DB04FA4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3518B0-FE7D-5A47-88DE-36245A1E730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62DDCA-9E0E-B64C-807B-12D7CDAC1BB1}"/>
              </a:ext>
            </a:extLst>
          </p:cNvPr>
          <p:cNvSpPr>
            <a:spLocks noGrp="1"/>
          </p:cNvSpPr>
          <p:nvPr>
            <p:ph type="dt" sz="half" idx="10"/>
          </p:nvPr>
        </p:nvSpPr>
        <p:spPr/>
        <p:txBody>
          <a:bodyPr/>
          <a:lstStyle/>
          <a:p>
            <a:fld id="{BFB64EA2-78DB-2041-BC54-81BD450D0430}" type="datetimeFigureOut">
              <a:rPr lang="en-US" smtClean="0"/>
              <a:t>4/17/18</a:t>
            </a:fld>
            <a:endParaRPr lang="en-US"/>
          </a:p>
        </p:txBody>
      </p:sp>
      <p:sp>
        <p:nvSpPr>
          <p:cNvPr id="5" name="Footer Placeholder 4">
            <a:extLst>
              <a:ext uri="{FF2B5EF4-FFF2-40B4-BE49-F238E27FC236}">
                <a16:creationId xmlns:a16="http://schemas.microsoft.com/office/drawing/2014/main" id="{0DE5F620-39E8-544C-805E-CAAC6AD1B2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073EC7-96BA-6E4D-A6C8-2244E30CE32F}"/>
              </a:ext>
            </a:extLst>
          </p:cNvPr>
          <p:cNvSpPr>
            <a:spLocks noGrp="1"/>
          </p:cNvSpPr>
          <p:nvPr>
            <p:ph type="sldNum" sz="quarter" idx="12"/>
          </p:nvPr>
        </p:nvSpPr>
        <p:spPr/>
        <p:txBody>
          <a:bodyPr/>
          <a:lstStyle/>
          <a:p>
            <a:fld id="{AE45F673-2F59-9F43-90AA-E7CA85B224A8}" type="slidenum">
              <a:rPr lang="en-US" smtClean="0"/>
              <a:t>‹#›</a:t>
            </a:fld>
            <a:endParaRPr lang="en-US"/>
          </a:p>
        </p:txBody>
      </p:sp>
    </p:spTree>
    <p:extLst>
      <p:ext uri="{BB962C8B-B14F-4D97-AF65-F5344CB8AC3E}">
        <p14:creationId xmlns:p14="http://schemas.microsoft.com/office/powerpoint/2010/main" val="2211341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764B1-7D99-6345-A54F-5C59E5BCCB8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25C212-81C6-E543-B16C-F3FE2CB8FB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F068546-424D-6244-A13C-4C0DE49C8447}"/>
              </a:ext>
            </a:extLst>
          </p:cNvPr>
          <p:cNvSpPr>
            <a:spLocks noGrp="1"/>
          </p:cNvSpPr>
          <p:nvPr>
            <p:ph type="dt" sz="half" idx="10"/>
          </p:nvPr>
        </p:nvSpPr>
        <p:spPr/>
        <p:txBody>
          <a:bodyPr/>
          <a:lstStyle/>
          <a:p>
            <a:fld id="{BFB64EA2-78DB-2041-BC54-81BD450D0430}" type="datetimeFigureOut">
              <a:rPr lang="en-US" smtClean="0"/>
              <a:t>4/17/18</a:t>
            </a:fld>
            <a:endParaRPr lang="en-US"/>
          </a:p>
        </p:txBody>
      </p:sp>
      <p:sp>
        <p:nvSpPr>
          <p:cNvPr id="5" name="Footer Placeholder 4">
            <a:extLst>
              <a:ext uri="{FF2B5EF4-FFF2-40B4-BE49-F238E27FC236}">
                <a16:creationId xmlns:a16="http://schemas.microsoft.com/office/drawing/2014/main" id="{FEBE5491-39CF-7C4B-8BB8-80C441B48D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0EC1D4-FCB8-AA45-895C-1C23B3BB0FE7}"/>
              </a:ext>
            </a:extLst>
          </p:cNvPr>
          <p:cNvSpPr>
            <a:spLocks noGrp="1"/>
          </p:cNvSpPr>
          <p:nvPr>
            <p:ph type="sldNum" sz="quarter" idx="12"/>
          </p:nvPr>
        </p:nvSpPr>
        <p:spPr/>
        <p:txBody>
          <a:bodyPr/>
          <a:lstStyle/>
          <a:p>
            <a:fld id="{AE45F673-2F59-9F43-90AA-E7CA85B224A8}" type="slidenum">
              <a:rPr lang="en-US" smtClean="0"/>
              <a:t>‹#›</a:t>
            </a:fld>
            <a:endParaRPr lang="en-US"/>
          </a:p>
        </p:txBody>
      </p:sp>
    </p:spTree>
    <p:extLst>
      <p:ext uri="{BB962C8B-B14F-4D97-AF65-F5344CB8AC3E}">
        <p14:creationId xmlns:p14="http://schemas.microsoft.com/office/powerpoint/2010/main" val="38281903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B406B-B4E8-A64E-8A7E-494DD11849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2C7F04-9266-7146-A187-B2392C9DF79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C3DF26-8D4B-004D-8313-B119EA6CF0F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C16D35-CDC1-CB42-AF62-9CF8106F2577}"/>
              </a:ext>
            </a:extLst>
          </p:cNvPr>
          <p:cNvSpPr>
            <a:spLocks noGrp="1"/>
          </p:cNvSpPr>
          <p:nvPr>
            <p:ph type="dt" sz="half" idx="10"/>
          </p:nvPr>
        </p:nvSpPr>
        <p:spPr/>
        <p:txBody>
          <a:bodyPr/>
          <a:lstStyle/>
          <a:p>
            <a:fld id="{BFB64EA2-78DB-2041-BC54-81BD450D0430}" type="datetimeFigureOut">
              <a:rPr lang="en-US" smtClean="0"/>
              <a:t>4/17/18</a:t>
            </a:fld>
            <a:endParaRPr lang="en-US"/>
          </a:p>
        </p:txBody>
      </p:sp>
      <p:sp>
        <p:nvSpPr>
          <p:cNvPr id="6" name="Footer Placeholder 5">
            <a:extLst>
              <a:ext uri="{FF2B5EF4-FFF2-40B4-BE49-F238E27FC236}">
                <a16:creationId xmlns:a16="http://schemas.microsoft.com/office/drawing/2014/main" id="{DAEA9D53-BE09-1C4A-906B-026F153F7A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2508FD-E59A-0B40-A245-5E6DCBB48BAD}"/>
              </a:ext>
            </a:extLst>
          </p:cNvPr>
          <p:cNvSpPr>
            <a:spLocks noGrp="1"/>
          </p:cNvSpPr>
          <p:nvPr>
            <p:ph type="sldNum" sz="quarter" idx="12"/>
          </p:nvPr>
        </p:nvSpPr>
        <p:spPr/>
        <p:txBody>
          <a:bodyPr/>
          <a:lstStyle/>
          <a:p>
            <a:fld id="{AE45F673-2F59-9F43-90AA-E7CA85B224A8}" type="slidenum">
              <a:rPr lang="en-US" smtClean="0"/>
              <a:t>‹#›</a:t>
            </a:fld>
            <a:endParaRPr lang="en-US"/>
          </a:p>
        </p:txBody>
      </p:sp>
    </p:spTree>
    <p:extLst>
      <p:ext uri="{BB962C8B-B14F-4D97-AF65-F5344CB8AC3E}">
        <p14:creationId xmlns:p14="http://schemas.microsoft.com/office/powerpoint/2010/main" val="3860447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C185C-9F05-4E43-84B4-01300CFA5C2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437405-7A53-B94B-A6B1-77739E5B9A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B681BFB-C622-F141-8ECA-782A95CE7AD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1822EC0-343C-194E-9DDB-2E6F257618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35AD2C1-08C5-5949-9BC3-6F59B684A90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004C093-7FB9-7B48-9720-6A1019CD15F0}"/>
              </a:ext>
            </a:extLst>
          </p:cNvPr>
          <p:cNvSpPr>
            <a:spLocks noGrp="1"/>
          </p:cNvSpPr>
          <p:nvPr>
            <p:ph type="dt" sz="half" idx="10"/>
          </p:nvPr>
        </p:nvSpPr>
        <p:spPr/>
        <p:txBody>
          <a:bodyPr/>
          <a:lstStyle/>
          <a:p>
            <a:fld id="{BFB64EA2-78DB-2041-BC54-81BD450D0430}" type="datetimeFigureOut">
              <a:rPr lang="en-US" smtClean="0"/>
              <a:t>4/17/18</a:t>
            </a:fld>
            <a:endParaRPr lang="en-US"/>
          </a:p>
        </p:txBody>
      </p:sp>
      <p:sp>
        <p:nvSpPr>
          <p:cNvPr id="8" name="Footer Placeholder 7">
            <a:extLst>
              <a:ext uri="{FF2B5EF4-FFF2-40B4-BE49-F238E27FC236}">
                <a16:creationId xmlns:a16="http://schemas.microsoft.com/office/drawing/2014/main" id="{7F15EBED-F402-2347-961D-9948E8E0491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F855E19-FF33-C048-9E18-9C43FA635535}"/>
              </a:ext>
            </a:extLst>
          </p:cNvPr>
          <p:cNvSpPr>
            <a:spLocks noGrp="1"/>
          </p:cNvSpPr>
          <p:nvPr>
            <p:ph type="sldNum" sz="quarter" idx="12"/>
          </p:nvPr>
        </p:nvSpPr>
        <p:spPr/>
        <p:txBody>
          <a:bodyPr/>
          <a:lstStyle/>
          <a:p>
            <a:fld id="{AE45F673-2F59-9F43-90AA-E7CA85B224A8}" type="slidenum">
              <a:rPr lang="en-US" smtClean="0"/>
              <a:t>‹#›</a:t>
            </a:fld>
            <a:endParaRPr lang="en-US"/>
          </a:p>
        </p:txBody>
      </p:sp>
    </p:spTree>
    <p:extLst>
      <p:ext uri="{BB962C8B-B14F-4D97-AF65-F5344CB8AC3E}">
        <p14:creationId xmlns:p14="http://schemas.microsoft.com/office/powerpoint/2010/main" val="2604792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A6613-B61D-AA49-95FA-3E5C8030724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D1067C9-8107-8D4F-B8AC-338019C5BF78}"/>
              </a:ext>
            </a:extLst>
          </p:cNvPr>
          <p:cNvSpPr>
            <a:spLocks noGrp="1"/>
          </p:cNvSpPr>
          <p:nvPr>
            <p:ph type="dt" sz="half" idx="10"/>
          </p:nvPr>
        </p:nvSpPr>
        <p:spPr/>
        <p:txBody>
          <a:bodyPr/>
          <a:lstStyle/>
          <a:p>
            <a:fld id="{BFB64EA2-78DB-2041-BC54-81BD450D0430}" type="datetimeFigureOut">
              <a:rPr lang="en-US" smtClean="0"/>
              <a:t>4/17/18</a:t>
            </a:fld>
            <a:endParaRPr lang="en-US"/>
          </a:p>
        </p:txBody>
      </p:sp>
      <p:sp>
        <p:nvSpPr>
          <p:cNvPr id="4" name="Footer Placeholder 3">
            <a:extLst>
              <a:ext uri="{FF2B5EF4-FFF2-40B4-BE49-F238E27FC236}">
                <a16:creationId xmlns:a16="http://schemas.microsoft.com/office/drawing/2014/main" id="{61FD8FD8-1E9E-5646-B94D-444B3B232BF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49367CE-A125-6A43-AACC-34A16B5DE34B}"/>
              </a:ext>
            </a:extLst>
          </p:cNvPr>
          <p:cNvSpPr>
            <a:spLocks noGrp="1"/>
          </p:cNvSpPr>
          <p:nvPr>
            <p:ph type="sldNum" sz="quarter" idx="12"/>
          </p:nvPr>
        </p:nvSpPr>
        <p:spPr/>
        <p:txBody>
          <a:bodyPr/>
          <a:lstStyle/>
          <a:p>
            <a:fld id="{AE45F673-2F59-9F43-90AA-E7CA85B224A8}" type="slidenum">
              <a:rPr lang="en-US" smtClean="0"/>
              <a:t>‹#›</a:t>
            </a:fld>
            <a:endParaRPr lang="en-US"/>
          </a:p>
        </p:txBody>
      </p:sp>
    </p:spTree>
    <p:extLst>
      <p:ext uri="{BB962C8B-B14F-4D97-AF65-F5344CB8AC3E}">
        <p14:creationId xmlns:p14="http://schemas.microsoft.com/office/powerpoint/2010/main" val="66461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BF7DFB-9E50-304E-857E-08AC4693B166}"/>
              </a:ext>
            </a:extLst>
          </p:cNvPr>
          <p:cNvSpPr>
            <a:spLocks noGrp="1"/>
          </p:cNvSpPr>
          <p:nvPr>
            <p:ph type="dt" sz="half" idx="10"/>
          </p:nvPr>
        </p:nvSpPr>
        <p:spPr/>
        <p:txBody>
          <a:bodyPr/>
          <a:lstStyle/>
          <a:p>
            <a:fld id="{BFB64EA2-78DB-2041-BC54-81BD450D0430}" type="datetimeFigureOut">
              <a:rPr lang="en-US" smtClean="0"/>
              <a:t>4/17/18</a:t>
            </a:fld>
            <a:endParaRPr lang="en-US"/>
          </a:p>
        </p:txBody>
      </p:sp>
      <p:sp>
        <p:nvSpPr>
          <p:cNvPr id="3" name="Footer Placeholder 2">
            <a:extLst>
              <a:ext uri="{FF2B5EF4-FFF2-40B4-BE49-F238E27FC236}">
                <a16:creationId xmlns:a16="http://schemas.microsoft.com/office/drawing/2014/main" id="{B32CC4BE-B7A2-A342-9C25-78DAC639D48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307144E-5A80-1B4F-81AC-5C95D3D815AA}"/>
              </a:ext>
            </a:extLst>
          </p:cNvPr>
          <p:cNvSpPr>
            <a:spLocks noGrp="1"/>
          </p:cNvSpPr>
          <p:nvPr>
            <p:ph type="sldNum" sz="quarter" idx="12"/>
          </p:nvPr>
        </p:nvSpPr>
        <p:spPr/>
        <p:txBody>
          <a:bodyPr/>
          <a:lstStyle/>
          <a:p>
            <a:fld id="{AE45F673-2F59-9F43-90AA-E7CA85B224A8}" type="slidenum">
              <a:rPr lang="en-US" smtClean="0"/>
              <a:t>‹#›</a:t>
            </a:fld>
            <a:endParaRPr lang="en-US"/>
          </a:p>
        </p:txBody>
      </p:sp>
    </p:spTree>
    <p:extLst>
      <p:ext uri="{BB962C8B-B14F-4D97-AF65-F5344CB8AC3E}">
        <p14:creationId xmlns:p14="http://schemas.microsoft.com/office/powerpoint/2010/main" val="412461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73474-4657-324B-9245-3B44A91361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92869F5-F2FC-CD48-AA8A-9FB72C6E5D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1B7A82-768A-4E4B-87B8-2DA0A4AFCB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FD43A5C-97F7-164B-A7AB-A670CD482E5A}"/>
              </a:ext>
            </a:extLst>
          </p:cNvPr>
          <p:cNvSpPr>
            <a:spLocks noGrp="1"/>
          </p:cNvSpPr>
          <p:nvPr>
            <p:ph type="dt" sz="half" idx="10"/>
          </p:nvPr>
        </p:nvSpPr>
        <p:spPr/>
        <p:txBody>
          <a:bodyPr/>
          <a:lstStyle/>
          <a:p>
            <a:fld id="{BFB64EA2-78DB-2041-BC54-81BD450D0430}" type="datetimeFigureOut">
              <a:rPr lang="en-US" smtClean="0"/>
              <a:t>4/17/18</a:t>
            </a:fld>
            <a:endParaRPr lang="en-US"/>
          </a:p>
        </p:txBody>
      </p:sp>
      <p:sp>
        <p:nvSpPr>
          <p:cNvPr id="6" name="Footer Placeholder 5">
            <a:extLst>
              <a:ext uri="{FF2B5EF4-FFF2-40B4-BE49-F238E27FC236}">
                <a16:creationId xmlns:a16="http://schemas.microsoft.com/office/drawing/2014/main" id="{E493C27C-A56B-B649-8887-D84A065818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88D7A1-9ACC-8845-88E5-D0167BB60CB3}"/>
              </a:ext>
            </a:extLst>
          </p:cNvPr>
          <p:cNvSpPr>
            <a:spLocks noGrp="1"/>
          </p:cNvSpPr>
          <p:nvPr>
            <p:ph type="sldNum" sz="quarter" idx="12"/>
          </p:nvPr>
        </p:nvSpPr>
        <p:spPr/>
        <p:txBody>
          <a:bodyPr/>
          <a:lstStyle/>
          <a:p>
            <a:fld id="{AE45F673-2F59-9F43-90AA-E7CA85B224A8}" type="slidenum">
              <a:rPr lang="en-US" smtClean="0"/>
              <a:t>‹#›</a:t>
            </a:fld>
            <a:endParaRPr lang="en-US"/>
          </a:p>
        </p:txBody>
      </p:sp>
    </p:spTree>
    <p:extLst>
      <p:ext uri="{BB962C8B-B14F-4D97-AF65-F5344CB8AC3E}">
        <p14:creationId xmlns:p14="http://schemas.microsoft.com/office/powerpoint/2010/main" val="1510280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3CF43-302F-EC47-B51B-4D8BA06453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99B4FA4-530B-CF4A-A865-2D222F8696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DB0FA27-AE22-ED4C-9526-EBD297E6BF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56555AA-8D27-D346-95C1-B0987549D645}"/>
              </a:ext>
            </a:extLst>
          </p:cNvPr>
          <p:cNvSpPr>
            <a:spLocks noGrp="1"/>
          </p:cNvSpPr>
          <p:nvPr>
            <p:ph type="dt" sz="half" idx="10"/>
          </p:nvPr>
        </p:nvSpPr>
        <p:spPr/>
        <p:txBody>
          <a:bodyPr/>
          <a:lstStyle/>
          <a:p>
            <a:fld id="{BFB64EA2-78DB-2041-BC54-81BD450D0430}" type="datetimeFigureOut">
              <a:rPr lang="en-US" smtClean="0"/>
              <a:t>4/17/18</a:t>
            </a:fld>
            <a:endParaRPr lang="en-US"/>
          </a:p>
        </p:txBody>
      </p:sp>
      <p:sp>
        <p:nvSpPr>
          <p:cNvPr id="6" name="Footer Placeholder 5">
            <a:extLst>
              <a:ext uri="{FF2B5EF4-FFF2-40B4-BE49-F238E27FC236}">
                <a16:creationId xmlns:a16="http://schemas.microsoft.com/office/drawing/2014/main" id="{D7A3A55F-B041-924A-B2E9-533ED78DC9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14D580-9E33-5D45-8407-C6D4A9A6679F}"/>
              </a:ext>
            </a:extLst>
          </p:cNvPr>
          <p:cNvSpPr>
            <a:spLocks noGrp="1"/>
          </p:cNvSpPr>
          <p:nvPr>
            <p:ph type="sldNum" sz="quarter" idx="12"/>
          </p:nvPr>
        </p:nvSpPr>
        <p:spPr/>
        <p:txBody>
          <a:bodyPr/>
          <a:lstStyle/>
          <a:p>
            <a:fld id="{AE45F673-2F59-9F43-90AA-E7CA85B224A8}" type="slidenum">
              <a:rPr lang="en-US" smtClean="0"/>
              <a:t>‹#›</a:t>
            </a:fld>
            <a:endParaRPr lang="en-US"/>
          </a:p>
        </p:txBody>
      </p:sp>
    </p:spTree>
    <p:extLst>
      <p:ext uri="{BB962C8B-B14F-4D97-AF65-F5344CB8AC3E}">
        <p14:creationId xmlns:p14="http://schemas.microsoft.com/office/powerpoint/2010/main" val="15071881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7B8A10-BF46-844C-8089-69EA37682E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CBF4A1-A604-804F-9412-EFBA8C55E0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D2DF03-6EFD-1B49-A8AC-3767194E2E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B64EA2-78DB-2041-BC54-81BD450D0430}" type="datetimeFigureOut">
              <a:rPr lang="en-US" smtClean="0"/>
              <a:t>4/17/18</a:t>
            </a:fld>
            <a:endParaRPr lang="en-US"/>
          </a:p>
        </p:txBody>
      </p:sp>
      <p:sp>
        <p:nvSpPr>
          <p:cNvPr id="5" name="Footer Placeholder 4">
            <a:extLst>
              <a:ext uri="{FF2B5EF4-FFF2-40B4-BE49-F238E27FC236}">
                <a16:creationId xmlns:a16="http://schemas.microsoft.com/office/drawing/2014/main" id="{FA6FAC0E-B56B-DF45-A824-A77AD24C15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8F5867A-0F50-9A45-87A4-2FE8528299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45F673-2F59-9F43-90AA-E7CA85B224A8}" type="slidenum">
              <a:rPr lang="en-US" smtClean="0"/>
              <a:t>‹#›</a:t>
            </a:fld>
            <a:endParaRPr lang="en-US"/>
          </a:p>
        </p:txBody>
      </p:sp>
    </p:spTree>
    <p:extLst>
      <p:ext uri="{BB962C8B-B14F-4D97-AF65-F5344CB8AC3E}">
        <p14:creationId xmlns:p14="http://schemas.microsoft.com/office/powerpoint/2010/main" val="6511449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FBE49-1526-A344-BA1E-533D679F3C4E}"/>
              </a:ext>
            </a:extLst>
          </p:cNvPr>
          <p:cNvSpPr>
            <a:spLocks noGrp="1"/>
          </p:cNvSpPr>
          <p:nvPr>
            <p:ph type="title"/>
          </p:nvPr>
        </p:nvSpPr>
        <p:spPr/>
        <p:txBody>
          <a:bodyPr/>
          <a:lstStyle/>
          <a:p>
            <a:r>
              <a:rPr lang="en-US" dirty="0"/>
              <a:t>Karen Jaeger </a:t>
            </a:r>
            <a:r>
              <a:rPr lang="en-US" dirty="0" err="1"/>
              <a:t>Andregg</a:t>
            </a:r>
            <a:r>
              <a:rPr lang="en-US" dirty="0"/>
              <a:t>   </a:t>
            </a:r>
          </a:p>
        </p:txBody>
      </p:sp>
      <p:sp>
        <p:nvSpPr>
          <p:cNvPr id="3" name="Content Placeholder 2">
            <a:extLst>
              <a:ext uri="{FF2B5EF4-FFF2-40B4-BE49-F238E27FC236}">
                <a16:creationId xmlns:a16="http://schemas.microsoft.com/office/drawing/2014/main" id="{A4AE723C-2CC6-1346-9EA5-3798A5A6BE29}"/>
              </a:ext>
            </a:extLst>
          </p:cNvPr>
          <p:cNvSpPr>
            <a:spLocks noGrp="1"/>
          </p:cNvSpPr>
          <p:nvPr>
            <p:ph idx="1"/>
          </p:nvPr>
        </p:nvSpPr>
        <p:spPr/>
        <p:txBody>
          <a:bodyPr>
            <a:normAutofit fontScale="92500" lnSpcReduction="10000"/>
          </a:bodyPr>
          <a:lstStyle/>
          <a:p>
            <a:pPr marL="0" indent="0">
              <a:buNone/>
            </a:pPr>
            <a:r>
              <a:rPr lang="en-US" dirty="0"/>
              <a:t>Karen married Randy </a:t>
            </a:r>
            <a:r>
              <a:rPr lang="en-US" dirty="0" err="1"/>
              <a:t>Andregg</a:t>
            </a:r>
            <a:r>
              <a:rPr lang="en-US" dirty="0"/>
              <a:t> (Class of ‘69) in 1971 and graduated with a BS in Nursing from WWU in 1972. </a:t>
            </a:r>
          </a:p>
          <a:p>
            <a:pPr marL="0" indent="0">
              <a:buNone/>
            </a:pPr>
            <a:r>
              <a:rPr lang="en-US" dirty="0"/>
              <a:t>They then moved to Southern California and Randy completed his Doctor of Optometry degree and Karen worked as an ER nurse during the 4 years.</a:t>
            </a:r>
          </a:p>
          <a:p>
            <a:pPr marL="0" indent="0">
              <a:buNone/>
            </a:pPr>
            <a:r>
              <a:rPr lang="en-US" dirty="0"/>
              <a:t>They moved to Boise in 1977 and Randy began his Optometry practice.  They have 2 daughters, who attended and graduated from Gem State.  Emily married a local boy, Shawn Sates and have 2 children, Melissa lives in Texas with her husband and 2 children.  </a:t>
            </a:r>
          </a:p>
          <a:p>
            <a:pPr marL="0" indent="0">
              <a:buNone/>
            </a:pPr>
            <a:r>
              <a:rPr lang="en-US" dirty="0"/>
              <a:t>Karen worked 26 years at St. Luke’s Reginal Medical Center in Labor and Delivery, 10 years in management.  She retired from nursing in 2005 and helped with Randy’s practice, took time to travel and are grateful for the blessings of her life and </a:t>
            </a:r>
            <a:r>
              <a:rPr lang="en-US"/>
              <a:t>family.</a:t>
            </a:r>
            <a:endParaRPr lang="en-US" dirty="0"/>
          </a:p>
        </p:txBody>
      </p:sp>
      <p:pic>
        <p:nvPicPr>
          <p:cNvPr id="8" name="Picture 7">
            <a:extLst>
              <a:ext uri="{FF2B5EF4-FFF2-40B4-BE49-F238E27FC236}">
                <a16:creationId xmlns:a16="http://schemas.microsoft.com/office/drawing/2014/main" id="{3D3E2663-7566-7C47-8063-36F40F0D0FE6}"/>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4922"/>
                    </a14:imgEffect>
                    <a14:imgEffect>
                      <a14:saturation sat="61000"/>
                    </a14:imgEffect>
                  </a14:imgLayer>
                </a14:imgProps>
              </a:ext>
            </a:extLst>
          </a:blip>
          <a:stretch>
            <a:fillRect/>
          </a:stretch>
        </p:blipFill>
        <p:spPr>
          <a:xfrm rot="5400000" flipV="1">
            <a:off x="10371028" y="32782"/>
            <a:ext cx="1853754" cy="1788191"/>
          </a:xfrm>
          <a:prstGeom prst="rect">
            <a:avLst/>
          </a:prstGeom>
        </p:spPr>
      </p:pic>
    </p:spTree>
    <p:extLst>
      <p:ext uri="{BB962C8B-B14F-4D97-AF65-F5344CB8AC3E}">
        <p14:creationId xmlns:p14="http://schemas.microsoft.com/office/powerpoint/2010/main" val="35451133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152</Words>
  <Application>Microsoft Macintosh PowerPoint</Application>
  <PresentationFormat>Widescreen</PresentationFormat>
  <Paragraphs>5</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Karen Jaeger Andregg   </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Us!</dc:title>
  <dc:creator>Noreen Krogstad</dc:creator>
  <cp:lastModifiedBy>Noreen Krogstad</cp:lastModifiedBy>
  <cp:revision>4</cp:revision>
  <dcterms:created xsi:type="dcterms:W3CDTF">2018-04-17T21:59:25Z</dcterms:created>
  <dcterms:modified xsi:type="dcterms:W3CDTF">2018-04-17T22:27:27Z</dcterms:modified>
</cp:coreProperties>
</file>

<file path=docProps/thumbnail.jpeg>
</file>